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presProps.xml" Type="http://schemas.openxmlformats.org/officeDocument/2006/relationships/presProps"/><Relationship Id="rId20" Target="slides/slide11.xml" Type="http://schemas.openxmlformats.org/officeDocument/2006/relationships/slide"/><Relationship Id="rId21" Target="slides/slide12.xml" Type="http://schemas.openxmlformats.org/officeDocument/2006/relationships/slide"/><Relationship Id="rId22" Target="slides/slide13.xml" Type="http://schemas.openxmlformats.org/officeDocument/2006/relationships/slide"/><Relationship Id="rId23" Target="slides/slide14.xml" Type="http://schemas.openxmlformats.org/officeDocument/2006/relationships/slide"/><Relationship Id="rId24" Target="slides/slide15.xml" Type="http://schemas.openxmlformats.org/officeDocument/2006/relationships/slide"/><Relationship Id="rId25" Target="slides/slide16.xml" Type="http://schemas.openxmlformats.org/officeDocument/2006/relationships/slide"/><Relationship Id="rId26" Target="slides/slide17.xml" Type="http://schemas.openxmlformats.org/officeDocument/2006/relationships/slide"/><Relationship Id="rId27" Target="slides/slide18.xml" Type="http://schemas.openxmlformats.org/officeDocument/2006/relationships/slide"/><Relationship Id="rId28" Target="slides/slide19.xml" Type="http://schemas.openxmlformats.org/officeDocument/2006/relationships/slide"/><Relationship Id="rId29" Target="slides/slide20.xml" Type="http://schemas.openxmlformats.org/officeDocument/2006/relationships/slide"/><Relationship Id="rId3" Target="viewProps.xml" Type="http://schemas.openxmlformats.org/officeDocument/2006/relationships/viewProps"/><Relationship Id="rId30" Target="slides/slide21.xml" Type="http://schemas.openxmlformats.org/officeDocument/2006/relationships/slide"/><Relationship Id="rId31" Target="slides/slide22.xml" Type="http://schemas.openxmlformats.org/officeDocument/2006/relationships/slide"/><Relationship Id="rId32" Target="slides/slide23.xml" Type="http://schemas.openxmlformats.org/officeDocument/2006/relationships/slide"/><Relationship Id="rId33" Target="slides/slide24.xml" Type="http://schemas.openxmlformats.org/officeDocument/2006/relationships/slide"/><Relationship Id="rId34" Target="slides/slide25.xml" Type="http://schemas.openxmlformats.org/officeDocument/2006/relationships/slide"/><Relationship Id="rId35" Target="slides/slide26.xml" Type="http://schemas.openxmlformats.org/officeDocument/2006/relationships/slide"/><Relationship Id="rId36" Target="slides/slide27.xml" Type="http://schemas.openxmlformats.org/officeDocument/2006/relationships/slide"/><Relationship Id="rId37" Target="slides/slide28.xml" Type="http://schemas.openxmlformats.org/officeDocument/2006/relationships/slide"/><Relationship Id="rId38" Target="slides/slide29.xml" Type="http://schemas.openxmlformats.org/officeDocument/2006/relationships/slide"/><Relationship Id="rId39" Target="slides/slide30.xml" Type="http://schemas.openxmlformats.org/officeDocument/2006/relationships/slide"/><Relationship Id="rId4" Target="theme/theme1.xml" Type="http://schemas.openxmlformats.org/officeDocument/2006/relationships/theme"/><Relationship Id="rId40" Target="slides/slide3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015" y="0"/>
            <a:ext cx="18322030" cy="10287000"/>
          </a:xfrm>
          <a:custGeom>
            <a:avLst/>
            <a:gdLst/>
            <a:ahLst/>
            <a:cxnLst/>
            <a:rect r="r" b="b" t="t" l="l"/>
            <a:pathLst>
              <a:path h="10287000" w="18322030">
                <a:moveTo>
                  <a:pt x="0" y="0"/>
                </a:moveTo>
                <a:lnTo>
                  <a:pt x="18322030" y="0"/>
                </a:lnTo>
                <a:lnTo>
                  <a:pt x="183220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41" t="-7820" r="-12045" b="-1272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6" t="-7222" r="-13197" b="-927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25" t="-7936" r="-11305" b="-8853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30" t="-6109" r="-11632" b="-10134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81" t="-6354" r="-7921" b="-8635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29" t="-7087" r="-10395" b="-12703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63" t="-13685" r="-17106" b="-10033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05" t="-11241" r="-16856" b="-1187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95" t="-14356" r="-15808" b="-8797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36" t="-6109" r="-9958" b="-8246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57" t="-10555" r="-15384" b="-944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79" t="-7087" r="-7921" b="-909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9" t="-7820" r="-10670" b="-9824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DAF209llzX0</dc:identifier>
  <dcterms:modified xsi:type="dcterms:W3CDTF">2011-08-01T06:04:30Z</dcterms:modified>
  <cp:revision>1</cp:revision>
</cp:coreProperties>
</file>